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</p:sldIdLst>
  <p:sldSz cx="23760113" cy="162004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2"/>
  </p:normalViewPr>
  <p:slideViewPr>
    <p:cSldViewPr snapToGrid="0" snapToObjects="1">
      <p:cViewPr varScale="1">
        <p:scale>
          <a:sx n="36" d="100"/>
          <a:sy n="36" d="100"/>
        </p:scale>
        <p:origin x="16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2009" y="2651323"/>
            <a:ext cx="20196096" cy="5640152"/>
          </a:xfrm>
        </p:spPr>
        <p:txBody>
          <a:bodyPr anchor="b"/>
          <a:lstStyle>
            <a:lvl1pPr algn="ctr">
              <a:defRPr sz="1417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0014" y="8508981"/>
            <a:ext cx="17820085" cy="3911355"/>
          </a:xfrm>
        </p:spPr>
        <p:txBody>
          <a:bodyPr/>
          <a:lstStyle>
            <a:lvl1pPr marL="0" indent="0" algn="ctr">
              <a:buNone/>
              <a:defRPr sz="5670"/>
            </a:lvl1pPr>
            <a:lvl2pPr marL="1080044" indent="0" algn="ctr">
              <a:buNone/>
              <a:defRPr sz="4725"/>
            </a:lvl2pPr>
            <a:lvl3pPr marL="2160087" indent="0" algn="ctr">
              <a:buNone/>
              <a:defRPr sz="4252"/>
            </a:lvl3pPr>
            <a:lvl4pPr marL="3240131" indent="0" algn="ctr">
              <a:buNone/>
              <a:defRPr sz="3780"/>
            </a:lvl4pPr>
            <a:lvl5pPr marL="4320174" indent="0" algn="ctr">
              <a:buNone/>
              <a:defRPr sz="3780"/>
            </a:lvl5pPr>
            <a:lvl6pPr marL="5400218" indent="0" algn="ctr">
              <a:buNone/>
              <a:defRPr sz="3780"/>
            </a:lvl6pPr>
            <a:lvl7pPr marL="6480261" indent="0" algn="ctr">
              <a:buNone/>
              <a:defRPr sz="3780"/>
            </a:lvl7pPr>
            <a:lvl8pPr marL="7560305" indent="0" algn="ctr">
              <a:buNone/>
              <a:defRPr sz="3780"/>
            </a:lvl8pPr>
            <a:lvl9pPr marL="8640348" indent="0" algn="ctr">
              <a:buNone/>
              <a:defRPr sz="378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0090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15515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134" y="4038864"/>
            <a:ext cx="20493097" cy="6738931"/>
          </a:xfrm>
        </p:spPr>
        <p:txBody>
          <a:bodyPr anchor="b"/>
          <a:lstStyle>
            <a:lvl1pPr>
              <a:defRPr sz="1417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1134" y="10841548"/>
            <a:ext cx="20493097" cy="3543845"/>
          </a:xfrm>
        </p:spPr>
        <p:txBody>
          <a:bodyPr/>
          <a:lstStyle>
            <a:lvl1pPr marL="0" indent="0">
              <a:buNone/>
              <a:defRPr sz="5670">
                <a:solidFill>
                  <a:schemeClr val="tx1"/>
                </a:solidFill>
              </a:defRPr>
            </a:lvl1pPr>
            <a:lvl2pPr marL="1080044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2pPr>
            <a:lvl3pPr marL="2160087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4013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2017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218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26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603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40348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0272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3508" y="4312617"/>
            <a:ext cx="10098048" cy="1027902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28557" y="4312617"/>
            <a:ext cx="10098048" cy="1027902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66662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3" y="862527"/>
            <a:ext cx="20493097" cy="313133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6605" y="3971359"/>
            <a:ext cx="10051640" cy="1946301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044" indent="0">
              <a:buNone/>
              <a:defRPr sz="4725" b="1"/>
            </a:lvl2pPr>
            <a:lvl3pPr marL="2160087" indent="0">
              <a:buNone/>
              <a:defRPr sz="4252" b="1"/>
            </a:lvl3pPr>
            <a:lvl4pPr marL="3240131" indent="0">
              <a:buNone/>
              <a:defRPr sz="3780" b="1"/>
            </a:lvl4pPr>
            <a:lvl5pPr marL="4320174" indent="0">
              <a:buNone/>
              <a:defRPr sz="3780" b="1"/>
            </a:lvl5pPr>
            <a:lvl6pPr marL="5400218" indent="0">
              <a:buNone/>
              <a:defRPr sz="3780" b="1"/>
            </a:lvl6pPr>
            <a:lvl7pPr marL="6480261" indent="0">
              <a:buNone/>
              <a:defRPr sz="3780" b="1"/>
            </a:lvl7pPr>
            <a:lvl8pPr marL="7560305" indent="0">
              <a:buNone/>
              <a:defRPr sz="3780" b="1"/>
            </a:lvl8pPr>
            <a:lvl9pPr marL="8640348" indent="0">
              <a:buNone/>
              <a:defRPr sz="37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6605" y="5917660"/>
            <a:ext cx="10051640" cy="870398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028558" y="3971359"/>
            <a:ext cx="10101143" cy="1946301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044" indent="0">
              <a:buNone/>
              <a:defRPr sz="4725" b="1"/>
            </a:lvl2pPr>
            <a:lvl3pPr marL="2160087" indent="0">
              <a:buNone/>
              <a:defRPr sz="4252" b="1"/>
            </a:lvl3pPr>
            <a:lvl4pPr marL="3240131" indent="0">
              <a:buNone/>
              <a:defRPr sz="3780" b="1"/>
            </a:lvl4pPr>
            <a:lvl5pPr marL="4320174" indent="0">
              <a:buNone/>
              <a:defRPr sz="3780" b="1"/>
            </a:lvl5pPr>
            <a:lvl6pPr marL="5400218" indent="0">
              <a:buNone/>
              <a:defRPr sz="3780" b="1"/>
            </a:lvl6pPr>
            <a:lvl7pPr marL="6480261" indent="0">
              <a:buNone/>
              <a:defRPr sz="3780" b="1"/>
            </a:lvl7pPr>
            <a:lvl8pPr marL="7560305" indent="0">
              <a:buNone/>
              <a:defRPr sz="3780" b="1"/>
            </a:lvl8pPr>
            <a:lvl9pPr marL="8640348" indent="0">
              <a:buNone/>
              <a:defRPr sz="37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028558" y="5917660"/>
            <a:ext cx="10101143" cy="870398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546967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4641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570751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2" y="1080029"/>
            <a:ext cx="7663255" cy="3780102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1143" y="2332567"/>
            <a:ext cx="12028557" cy="11512811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70"/>
            </a:lvl3pPr>
            <a:lvl4pPr>
              <a:defRPr sz="4725"/>
            </a:lvl4pPr>
            <a:lvl5pPr>
              <a:defRPr sz="4725"/>
            </a:lvl5pPr>
            <a:lvl6pPr>
              <a:defRPr sz="4725"/>
            </a:lvl6pPr>
            <a:lvl7pPr>
              <a:defRPr sz="4725"/>
            </a:lvl7pPr>
            <a:lvl8pPr>
              <a:defRPr sz="4725"/>
            </a:lvl8pPr>
            <a:lvl9pPr>
              <a:defRPr sz="472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6602" y="4860131"/>
            <a:ext cx="7663255" cy="9003995"/>
          </a:xfrm>
        </p:spPr>
        <p:txBody>
          <a:bodyPr/>
          <a:lstStyle>
            <a:lvl1pPr marL="0" indent="0">
              <a:buNone/>
              <a:defRPr sz="3780"/>
            </a:lvl1pPr>
            <a:lvl2pPr marL="1080044" indent="0">
              <a:buNone/>
              <a:defRPr sz="3307"/>
            </a:lvl2pPr>
            <a:lvl3pPr marL="2160087" indent="0">
              <a:buNone/>
              <a:defRPr sz="2835"/>
            </a:lvl3pPr>
            <a:lvl4pPr marL="3240131" indent="0">
              <a:buNone/>
              <a:defRPr sz="2362"/>
            </a:lvl4pPr>
            <a:lvl5pPr marL="4320174" indent="0">
              <a:buNone/>
              <a:defRPr sz="2362"/>
            </a:lvl5pPr>
            <a:lvl6pPr marL="5400218" indent="0">
              <a:buNone/>
              <a:defRPr sz="2362"/>
            </a:lvl6pPr>
            <a:lvl7pPr marL="6480261" indent="0">
              <a:buNone/>
              <a:defRPr sz="2362"/>
            </a:lvl7pPr>
            <a:lvl8pPr marL="7560305" indent="0">
              <a:buNone/>
              <a:defRPr sz="2362"/>
            </a:lvl8pPr>
            <a:lvl9pPr marL="8640348" indent="0">
              <a:buNone/>
              <a:defRPr sz="236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857932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2" y="1080029"/>
            <a:ext cx="7663255" cy="3780102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01143" y="2332567"/>
            <a:ext cx="12028557" cy="11512811"/>
          </a:xfrm>
        </p:spPr>
        <p:txBody>
          <a:bodyPr anchor="t"/>
          <a:lstStyle>
            <a:lvl1pPr marL="0" indent="0">
              <a:buNone/>
              <a:defRPr sz="7559"/>
            </a:lvl1pPr>
            <a:lvl2pPr marL="1080044" indent="0">
              <a:buNone/>
              <a:defRPr sz="6614"/>
            </a:lvl2pPr>
            <a:lvl3pPr marL="2160087" indent="0">
              <a:buNone/>
              <a:defRPr sz="5670"/>
            </a:lvl3pPr>
            <a:lvl4pPr marL="3240131" indent="0">
              <a:buNone/>
              <a:defRPr sz="4725"/>
            </a:lvl4pPr>
            <a:lvl5pPr marL="4320174" indent="0">
              <a:buNone/>
              <a:defRPr sz="4725"/>
            </a:lvl5pPr>
            <a:lvl6pPr marL="5400218" indent="0">
              <a:buNone/>
              <a:defRPr sz="4725"/>
            </a:lvl6pPr>
            <a:lvl7pPr marL="6480261" indent="0">
              <a:buNone/>
              <a:defRPr sz="4725"/>
            </a:lvl7pPr>
            <a:lvl8pPr marL="7560305" indent="0">
              <a:buNone/>
              <a:defRPr sz="4725"/>
            </a:lvl8pPr>
            <a:lvl9pPr marL="8640348" indent="0">
              <a:buNone/>
              <a:defRPr sz="472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6602" y="4860131"/>
            <a:ext cx="7663255" cy="9003995"/>
          </a:xfrm>
        </p:spPr>
        <p:txBody>
          <a:bodyPr/>
          <a:lstStyle>
            <a:lvl1pPr marL="0" indent="0">
              <a:buNone/>
              <a:defRPr sz="3780"/>
            </a:lvl1pPr>
            <a:lvl2pPr marL="1080044" indent="0">
              <a:buNone/>
              <a:defRPr sz="3307"/>
            </a:lvl2pPr>
            <a:lvl3pPr marL="2160087" indent="0">
              <a:buNone/>
              <a:defRPr sz="2835"/>
            </a:lvl3pPr>
            <a:lvl4pPr marL="3240131" indent="0">
              <a:buNone/>
              <a:defRPr sz="2362"/>
            </a:lvl4pPr>
            <a:lvl5pPr marL="4320174" indent="0">
              <a:buNone/>
              <a:defRPr sz="2362"/>
            </a:lvl5pPr>
            <a:lvl6pPr marL="5400218" indent="0">
              <a:buNone/>
              <a:defRPr sz="2362"/>
            </a:lvl6pPr>
            <a:lvl7pPr marL="6480261" indent="0">
              <a:buNone/>
              <a:defRPr sz="2362"/>
            </a:lvl7pPr>
            <a:lvl8pPr marL="7560305" indent="0">
              <a:buNone/>
              <a:defRPr sz="2362"/>
            </a:lvl8pPr>
            <a:lvl9pPr marL="8640348" indent="0">
              <a:buNone/>
              <a:defRPr sz="236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80339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7053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003332" y="862524"/>
            <a:ext cx="5123274" cy="1372912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33509" y="862524"/>
            <a:ext cx="15072822" cy="1372912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809114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33508" y="862527"/>
            <a:ext cx="20493097" cy="3131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3508" y="4312617"/>
            <a:ext cx="20493097" cy="10279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33508" y="15015410"/>
            <a:ext cx="5346025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30D1C-E4BA-D94F-8376-875281CA3791}" type="datetimeFigureOut">
              <a:rPr kumimoji="1" lang="ko-Kore-KR" altLang="en-US" smtClean="0"/>
              <a:t>2020. 10. 7.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0538" y="15015410"/>
            <a:ext cx="8019038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780580" y="15015410"/>
            <a:ext cx="5346025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0B57F-B7C0-3B46-A383-8BC0A4BB639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4723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60087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022" indent="-540022" algn="l" defTabSz="2160087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20065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700109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2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60196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40240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20283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100327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80370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80044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60087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40131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20174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400218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80261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60305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40348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BDC4F6-3104-6542-A231-11F8810E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96D2599-6520-C545-AFD2-9D5F7F486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982516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HYEON CHEOL</dc:creator>
  <cp:lastModifiedBy>KIM HYEON CHEOL</cp:lastModifiedBy>
  <cp:revision>1</cp:revision>
  <dcterms:created xsi:type="dcterms:W3CDTF">2020-10-07T10:34:33Z</dcterms:created>
  <dcterms:modified xsi:type="dcterms:W3CDTF">2020-10-07T10:35:50Z</dcterms:modified>
</cp:coreProperties>
</file>